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5002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AI is Essential for Emerging Leaders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1655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4824174"/>
            <a:ext cx="331351" cy="331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3128" y="4800362"/>
            <a:ext cx="25423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Jayesh Sharmila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The Key Role of AI in Future-Proofing Leadership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is not simply a tool but a fundamental force reshaping leadership. By embracing AI's potential, leaders can equip themselves and their organizations for a future of unprecedented opportunity.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460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 the Transformative Impact of AI on Leadership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4698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Artificial Intelligence is transforming every industry and aspect of life, creating new opportunities and challenges for leaders.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7139" y="446984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is changing the way we work, communicate, and make decisions, requiring leaders to adapt and embrace this new reality.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9981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Harness AI for Data-Driven Decision Making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71092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100%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644878" y="49566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5442823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analyze vast amounts of data to identify patterns and trends, providing valuable insights for strategic decision-making.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20801" y="3971092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50%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0621089" y="49566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0801" y="5442823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predictive analytics can help leaders anticipate challenges and opportunities, making proactive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0867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Leverage AI for Personalized Leadership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70273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5775365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702737"/>
            <a:ext cx="31773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Tailored Programs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188869"/>
            <a:ext cx="57446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analyze individual strengths and weaknesses, customizing training programs for optimal leadership development.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570273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4393" y="5775365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5702737"/>
            <a:ext cx="39843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Feedback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618886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coaching tools offer real-time feedback and guidance, helping leaders improve their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6769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Integrate AI to Drive Diversity and Inclusion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0307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7889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Bias Mitigation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275064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help identify and mitigate unconscious bias, creating more equitable and inclusive workplaces.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01" y="40307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788932"/>
            <a:ext cx="34359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Collaboration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5275064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communication tools facilitate collaboration across diverse teams and cultures, promoting inclusivity.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817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Empower Leaders to Manage AI-Driven Disruptions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16862"/>
            <a:ext cx="2185511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10646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7334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219569"/>
            <a:ext cx="104951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is rapidly changing the business landscape, requiring leaders to adapt to new technologies and processes.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4114324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237792"/>
            <a:ext cx="4371142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2504" y="4827389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454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940498"/>
            <a:ext cx="830949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must embrace AI and leverage its potential to drive innovation and create new competitive advantages.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835253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958721"/>
            <a:ext cx="6556891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2504" y="6548318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6175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Resilience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661428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AI-driven disruptions can create uncertainty, necessitating strong leadership to navigate change and build resilience.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3304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Cultivate AI-Augmented Human Leadership Skills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3386"/>
            <a:ext cx="4226838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407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Thinking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893713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must be able to critically evaluate AI-generated insights, ensuring ethical and effective decision-making.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83386"/>
            <a:ext cx="4226838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407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893713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need to effectively communicate AI-related concepts to diverse audiences, building trust and understanding.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83386"/>
            <a:ext cx="4226838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407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893713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augment human creativity, but leaders must be able to harness its power to generate innovative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35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Navigate the Ethical Considerations of AI in Leadership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571036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370064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7876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Fairness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273743"/>
            <a:ext cx="83204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algorithms must be designed and implemented fairly, avoiding bias and discrimination.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195524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4237792"/>
            <a:ext cx="4327446" cy="1612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827389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454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940498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must ensure transparency in AI decision-making, providing clarity to stakeholders.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862280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904548"/>
            <a:ext cx="6491288" cy="16127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6494145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6121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Accountability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607254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must be accountable for the ethical use of AI, taking responsibility for its impact on society.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553879"/>
            <a:ext cx="7734538" cy="1987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Prepare Emerging Leaders for an AI-Driven Future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31" y="2842855"/>
            <a:ext cx="1006793" cy="1610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9866" y="3044190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Upskilling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99866" y="3496032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Emerging leaders must acquire new skills and knowledge related to AI, data science, and digital transformation.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31" y="4453771"/>
            <a:ext cx="1006793" cy="1610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9866" y="465510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Mentorship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99866" y="5106948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Mentorship programs can help guide and support emerging leaders as they navigate the challenges of AI leadership.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31" y="6064687"/>
            <a:ext cx="1006793" cy="1610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9866" y="6266021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99866" y="6717863"/>
            <a:ext cx="642580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Leaders must foster a culture of innovation, encouraging experimentation and exploration of AI-driven solutions.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2025-01-19T11:07:29Z</dcterms:created>
  <dcterms:modified xsi:type="dcterms:W3CDTF">2025-01-19T11:07:29Z</dcterms:modified>
</cp:coreProperties>
</file>